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5AA4-F5F3-469E-A9C5-DC224B21A6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885BB-C9A6-4518-93F0-FE47173D3D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55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3B63-AB07-4E4A-9494-23C752D372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99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5EE3B-E40B-44E3-B49B-6373458146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8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3BD8-438F-4C9B-9DE1-9161521B88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8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78E51-6361-48BC-B847-A75AE0D53D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6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6B69-26B6-4B58-8297-C2FEDF7E38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40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75A3-34EC-4848-A59A-9C89243DC3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35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7E37-6440-445E-B6AB-38094E3D98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77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A0BF-3F90-4FBD-A859-C4A84BE114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5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571D-C6F0-41E1-ADA1-8175442E2E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00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3C95CD-3054-4574-9398-8CBCA8F848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895600"/>
          </a:xfrm>
        </p:spPr>
        <p:txBody>
          <a:bodyPr/>
          <a:lstStyle/>
          <a:p>
            <a:r>
              <a:rPr lang="lt-LT" dirty="0" smtClean="0"/>
              <a:t>KONTROLINIŲ DARBŲ RAŠYMO MOKYKLOJE TVARKA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6324600" cy="609600"/>
          </a:xfrm>
        </p:spPr>
        <p:txBody>
          <a:bodyPr/>
          <a:lstStyle/>
          <a:p>
            <a:r>
              <a:rPr lang="lt-LT" sz="1800" dirty="0" smtClean="0"/>
              <a:t>Parengė direktorės pavaduotoja ugdymui A. </a:t>
            </a:r>
            <a:r>
              <a:rPr lang="lt-LT" sz="1800" dirty="0" err="1" smtClean="0"/>
              <a:t>Jurešienė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17079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 smtClean="0"/>
              <a:t>Kaip atsiskaityti už praleistus kontrolinius darbus? (2)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Mokiniams, praleidusiems kontrolinį darbą be pateisinamos priežasties, mokytojas turi teisę skirti kontrolinį darbą pirmą mokinio atvykimo į mokyklą dieną.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435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atsiskaityti už praleistus kontrolinius darbus? (3)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Jeigu mokinys atsisako rašyti praleistą kontrolinį darbą, jam į dienyną įrašomas </a:t>
            </a:r>
            <a:r>
              <a:rPr lang="lt-LT" b="1" u="sng" dirty="0" smtClean="0">
                <a:solidFill>
                  <a:srgbClr val="FF0000"/>
                </a:solidFill>
              </a:rPr>
              <a:t>NEIGIAMAS ĮVERTINIMAS. </a:t>
            </a:r>
            <a:r>
              <a:rPr lang="lt-LT" dirty="0" smtClean="0"/>
              <a:t>Jei mokinys per nurodytą laiką neatsiskaito, tokiu atveju, jo žinios ir gebėjimai vertinami </a:t>
            </a:r>
            <a:r>
              <a:rPr lang="lt-LT" b="1" dirty="0" smtClean="0">
                <a:solidFill>
                  <a:srgbClr val="FF0000"/>
                </a:solidFill>
              </a:rPr>
              <a:t>1</a:t>
            </a:r>
            <a:r>
              <a:rPr lang="lt-LT" dirty="0" smtClean="0"/>
              <a:t> (vienetu).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798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Kontrolinių darbų rezultatai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Kontrolinių darbų įvertinimai turi būti paskelbti per savaitę nuo jų rašymo dienos.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5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Kontrolinių darbų rezultatų aptarimas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00B050"/>
                </a:solidFill>
              </a:rPr>
              <a:t>PRIVALOMA APTARTI SU MOKYTOJU IR IŠTAISYTI KLAIDAS.</a:t>
            </a:r>
          </a:p>
          <a:p>
            <a:endParaRPr lang="lt-LT" b="1" dirty="0">
              <a:solidFill>
                <a:srgbClr val="00B050"/>
              </a:solidFill>
            </a:endParaRPr>
          </a:p>
          <a:p>
            <a:r>
              <a:rPr lang="lt-LT" b="1" dirty="0" smtClean="0">
                <a:solidFill>
                  <a:srgbClr val="00B050"/>
                </a:solidFill>
              </a:rPr>
              <a:t>BŪTINA STEBĖTI SAVO PAŽANGĄ (KĄ DAR TURIU IŠMOKTI, KOKIOS PAGALBOS MAN REIKIA IR T.T.)</a:t>
            </a:r>
            <a:endParaRPr lang="lt-L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Kontrolinių darbų rašymo tvarkos aprašas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334708"/>
              </p:ext>
            </p:extLst>
          </p:nvPr>
        </p:nvGraphicFramePr>
        <p:xfrm>
          <a:off x="4114800" y="34766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476625"/>
                        <a:ext cx="914400" cy="77152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8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lt-LT" sz="3200" dirty="0" smtClean="0"/>
              <a:t>KOKIOS TVARKOS YRA MOKYKLOJE?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5440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lt-LT" sz="2400" dirty="0" smtClean="0"/>
              <a:t>Lankomumo;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Budėjimo;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Mokinių skatinimo ir drausminimo;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Mokymosi krūvio reguliavimo;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Mokinių pažangos ir pasiekimų vertinimo tvarka;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Socialinės paramos mokiniams;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Tėvų informavimo;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Mokyklos darbo tvarkos taisyklės (mokinio elgesio taisyklės);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Elektroninio dienyno naudojimo; 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Kontrolinių darbų rašymo mokykloje </a:t>
            </a:r>
            <a:r>
              <a:rPr lang="lt-LT" sz="2400" dirty="0" smtClean="0"/>
              <a:t>tvarka.</a:t>
            </a:r>
          </a:p>
          <a:p>
            <a:pPr marL="514350" indent="-514350">
              <a:buAutoNum type="arabicPeriod"/>
            </a:pPr>
            <a:r>
              <a:rPr lang="lt-LT" sz="2400" dirty="0" smtClean="0"/>
              <a:t>Kt.</a:t>
            </a:r>
            <a:endParaRPr lang="lt-LT" sz="2400" dirty="0" smtClean="0"/>
          </a:p>
          <a:p>
            <a:pPr marL="514350" indent="-514350">
              <a:buAutoNum type="arabicPeriod"/>
            </a:pPr>
            <a:endParaRPr lang="lt-LT" sz="2400" dirty="0" smtClean="0"/>
          </a:p>
        </p:txBody>
      </p:sp>
    </p:spTree>
    <p:extLst>
      <p:ext uri="{BB962C8B-B14F-4D97-AF65-F5344CB8AC3E}">
        <p14:creationId xmlns:p14="http://schemas.microsoft.com/office/powerpoint/2010/main" val="425306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kontrolinis darbas?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Kontrolinis darbas – bet koks mokinio žinių, gebėjimų patikrinimas, kuris paprastai atliekamas raštu, trunka daugiau </a:t>
            </a:r>
            <a:r>
              <a:rPr lang="lt-LT" b="1" dirty="0" smtClean="0"/>
              <a:t>nei 30 </a:t>
            </a:r>
            <a:r>
              <a:rPr lang="lt-LT" b="1" dirty="0" err="1" smtClean="0"/>
              <a:t>min</a:t>
            </a:r>
            <a:r>
              <a:rPr lang="lt-LT" dirty="0" smtClean="0"/>
              <a:t>. ir </a:t>
            </a:r>
            <a:r>
              <a:rPr lang="lt-LT" b="1" dirty="0" smtClean="0"/>
              <a:t>yra vertinamas pažymiu.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21363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Kur skelbiama informacija apie kontrolinius darbus?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lt-LT" dirty="0" smtClean="0"/>
              <a:t>Kontrolinių darbų grafikas pildomas elektroniniame dienyne, skiltyje „</a:t>
            </a:r>
            <a:r>
              <a:rPr lang="lt-LT" b="1" dirty="0" smtClean="0"/>
              <a:t>Mokytojų kontroliniai darbai“. </a:t>
            </a:r>
          </a:p>
          <a:p>
            <a:r>
              <a:rPr lang="lt-LT" dirty="0" smtClean="0"/>
              <a:t>Pildydami kontrolinių darbų grafiką, mokytojai nurodo kontrolinio darbo </a:t>
            </a:r>
            <a:r>
              <a:rPr lang="lt-LT" b="1" dirty="0" smtClean="0"/>
              <a:t>datą, klasę, dalyką ir temą.</a:t>
            </a:r>
          </a:p>
          <a:p>
            <a:r>
              <a:rPr lang="lt-LT" sz="2800" dirty="0" smtClean="0"/>
              <a:t>Kontrolinių darbų grafiką elektroniniame </a:t>
            </a:r>
          </a:p>
          <a:p>
            <a:pPr marL="0" indent="0">
              <a:buNone/>
            </a:pPr>
            <a:r>
              <a:rPr lang="lt-LT" sz="2800" dirty="0"/>
              <a:t> </a:t>
            </a:r>
            <a:r>
              <a:rPr lang="lt-LT" sz="2800" dirty="0" smtClean="0"/>
              <a:t>  dienyne mokytojai užpildo likus vienai </a:t>
            </a:r>
          </a:p>
          <a:p>
            <a:pPr marL="0" indent="0">
              <a:buNone/>
            </a:pPr>
            <a:r>
              <a:rPr lang="lt-LT" sz="2800" dirty="0"/>
              <a:t> </a:t>
            </a:r>
            <a:r>
              <a:rPr lang="lt-LT" sz="2800" dirty="0" smtClean="0"/>
              <a:t> savaitei iki   kontrolinio darbo.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56180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Kam reikalingi kontroliniai darbai?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I</a:t>
            </a:r>
            <a:r>
              <a:rPr lang="lt-LT" dirty="0" smtClean="0"/>
              <a:t>šsiaiškinti mokinio pasiekimus ir padarytą pažangą baigus temą ar kurso dalį.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8341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 smtClean="0"/>
              <a:t>Ar gali būti neplanuotų kontrolinių darbų?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Kontrolinio darbo rašymas inicijuojamas mokyklos administracijos iniciatyva, jis vykdomas to dalyko, kurio žinios tikrinamos, pamokos metu.</a:t>
            </a:r>
            <a:endParaRPr lang="lt-LT" dirty="0"/>
          </a:p>
          <a:p>
            <a:r>
              <a:rPr lang="lt-LT" dirty="0" smtClean="0"/>
              <a:t>Dėl svarbių priežasčių mokytojai, suderinę su mokiniais, turi teisę kontrolinio darbo laiką keisti.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8040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smtClean="0"/>
              <a:t>Ar gali būti rašomi kontroliniai darbai pirmąją pamoką po atostogų?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lt-LT" dirty="0" smtClean="0"/>
              <a:t>Pirmą dalyko pamoką po atostogų kontroliniai darbai nerašomi.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971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Kiek kontrolinių darbų gali būti per dieną  vienam mokiniui?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lt-LT" dirty="0" smtClean="0"/>
              <a:t>Per dieną tos pačios klasės mokinys gali atlikti tik vieną kontrolinį darbą.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398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lt-LT" sz="3200" dirty="0" smtClean="0"/>
              <a:t>Kaip atsiskaityti už praleistus kontrolinius darbus? (1)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826000"/>
          </a:xfrm>
        </p:spPr>
        <p:txBody>
          <a:bodyPr/>
          <a:lstStyle/>
          <a:p>
            <a:r>
              <a:rPr lang="lt-LT" sz="2800" dirty="0" smtClean="0"/>
              <a:t>Mokinys </a:t>
            </a:r>
            <a:r>
              <a:rPr lang="lt-LT" sz="2800" b="1" u="sng" dirty="0" smtClean="0">
                <a:solidFill>
                  <a:srgbClr val="FF0000"/>
                </a:solidFill>
              </a:rPr>
              <a:t>PRIVALO</a:t>
            </a:r>
            <a:r>
              <a:rPr lang="lt-LT" sz="2800" dirty="0" smtClean="0"/>
              <a:t> atsiskaityti už praleistą kontrolinį darbą.</a:t>
            </a:r>
          </a:p>
          <a:p>
            <a:r>
              <a:rPr lang="lt-LT" sz="2800" dirty="0" smtClean="0"/>
              <a:t>Mokinys, praleidęs iki 5 darbo dienų dėl pateisinamos priežasties, atsiskaitymą už praleistus kontrolinius darbus atlieka suderinęs su mokytoju.</a:t>
            </a:r>
          </a:p>
          <a:p>
            <a:r>
              <a:rPr lang="lt-LT" sz="2800" dirty="0" smtClean="0"/>
              <a:t>Mokiniui, praleidusiam daugiau nei 10 darbo dienų dėl pateisinamos priežasties, mokytojas, kartu su pavaduotoja ugdymui, rengia individualų atsiskaitymo tvarkaraštį.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18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1990</Template>
  <TotalTime>38</TotalTime>
  <Words>442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Diseño predeterminado</vt:lpstr>
      <vt:lpstr>Microsoft Word 97 - 2003 Document</vt:lpstr>
      <vt:lpstr>KONTROLINIŲ DARBŲ RAŠYMO MOKYKLOJE TVARKA </vt:lpstr>
      <vt:lpstr>KOKIOS TVARKOS YRA MOKYKLOJE?</vt:lpstr>
      <vt:lpstr>Kas yra kontrolinis darbas?</vt:lpstr>
      <vt:lpstr>Kur skelbiama informacija apie kontrolinius darbus?</vt:lpstr>
      <vt:lpstr>Kam reikalingi kontroliniai darbai?</vt:lpstr>
      <vt:lpstr>Ar gali būti neplanuotų kontrolinių darbų?</vt:lpstr>
      <vt:lpstr>Ar gali būti rašomi kontroliniai darbai pirmąją pamoką po atostogų?</vt:lpstr>
      <vt:lpstr>Kiek kontrolinių darbų gali būti per dieną  vienam mokiniui?</vt:lpstr>
      <vt:lpstr>Kaip atsiskaityti už praleistus kontrolinius darbus? (1)</vt:lpstr>
      <vt:lpstr>Kaip atsiskaityti už praleistus kontrolinius darbus? (2)</vt:lpstr>
      <vt:lpstr>Kaip atsiskaityti už praleistus kontrolinius darbus? (3)</vt:lpstr>
      <vt:lpstr>Kontrolinių darbų rezultatai</vt:lpstr>
      <vt:lpstr>Kontrolinių darbų rezultatų aptarimas</vt:lpstr>
      <vt:lpstr>Kontrolinių darbų rašymo tvarkos aprašas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</dc:creator>
  <cp:lastModifiedBy>admin</cp:lastModifiedBy>
  <cp:revision>12</cp:revision>
  <dcterms:created xsi:type="dcterms:W3CDTF">2006-08-16T00:00:00Z</dcterms:created>
  <dcterms:modified xsi:type="dcterms:W3CDTF">2016-03-08T07:29:52Z</dcterms:modified>
</cp:coreProperties>
</file>